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84" r:id="rId9"/>
    <p:sldId id="264" r:id="rId10"/>
    <p:sldId id="265" r:id="rId11"/>
    <p:sldId id="266" r:id="rId12"/>
    <p:sldId id="267" r:id="rId13"/>
    <p:sldId id="268" r:id="rId14"/>
    <p:sldId id="277" r:id="rId15"/>
    <p:sldId id="281" r:id="rId16"/>
    <p:sldId id="282" r:id="rId17"/>
    <p:sldId id="280" r:id="rId18"/>
    <p:sldId id="269" r:id="rId19"/>
    <p:sldId id="270" r:id="rId20"/>
    <p:sldId id="276" r:id="rId21"/>
    <p:sldId id="271" r:id="rId22"/>
    <p:sldId id="272" r:id="rId23"/>
    <p:sldId id="278" r:id="rId24"/>
    <p:sldId id="273" r:id="rId25"/>
    <p:sldId id="279" r:id="rId26"/>
    <p:sldId id="274" r:id="rId27"/>
    <p:sldId id="275" r:id="rId28"/>
    <p:sldId id="283" r:id="rId29"/>
    <p:sldId id="285" r:id="rId30"/>
    <p:sldId id="286" r:id="rId31"/>
    <p:sldId id="287" r:id="rId32"/>
    <p:sldId id="288" r:id="rId33"/>
    <p:sldId id="289" r:id="rId34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1117" autoAdjust="0"/>
  </p:normalViewPr>
  <p:slideViewPr>
    <p:cSldViewPr snapToGrid="0">
      <p:cViewPr varScale="1">
        <p:scale>
          <a:sx n="78" d="100"/>
          <a:sy n="78" d="100"/>
        </p:scale>
        <p:origin x="642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B01C-FB6C-42AE-8833-4E35D1F9F811}" type="datetimeFigureOut">
              <a:rPr lang="sk-SK" smtClean="0"/>
              <a:t>12.9.2017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3076-1072-4259-B456-06F1A0819BF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8916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B01C-FB6C-42AE-8833-4E35D1F9F811}" type="datetimeFigureOut">
              <a:rPr lang="sk-SK" smtClean="0"/>
              <a:t>12.9.2017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3076-1072-4259-B456-06F1A0819BF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322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B01C-FB6C-42AE-8833-4E35D1F9F811}" type="datetimeFigureOut">
              <a:rPr lang="sk-SK" smtClean="0"/>
              <a:t>12.9.2017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3076-1072-4259-B456-06F1A0819BF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9176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B01C-FB6C-42AE-8833-4E35D1F9F811}" type="datetimeFigureOut">
              <a:rPr lang="sk-SK" smtClean="0"/>
              <a:t>12.9.2017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3076-1072-4259-B456-06F1A0819BF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1162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B01C-FB6C-42AE-8833-4E35D1F9F811}" type="datetimeFigureOut">
              <a:rPr lang="sk-SK" smtClean="0"/>
              <a:t>12.9.2017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3076-1072-4259-B456-06F1A0819BF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3138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B01C-FB6C-42AE-8833-4E35D1F9F811}" type="datetimeFigureOut">
              <a:rPr lang="sk-SK" smtClean="0"/>
              <a:t>12.9.2017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3076-1072-4259-B456-06F1A0819BF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9468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B01C-FB6C-42AE-8833-4E35D1F9F811}" type="datetimeFigureOut">
              <a:rPr lang="sk-SK" smtClean="0"/>
              <a:t>12.9.2017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3076-1072-4259-B456-06F1A0819BF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85632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B01C-FB6C-42AE-8833-4E35D1F9F811}" type="datetimeFigureOut">
              <a:rPr lang="sk-SK" smtClean="0"/>
              <a:t>12.9.2017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3076-1072-4259-B456-06F1A0819BF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7680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B01C-FB6C-42AE-8833-4E35D1F9F811}" type="datetimeFigureOut">
              <a:rPr lang="sk-SK" smtClean="0"/>
              <a:t>12.9.2017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3076-1072-4259-B456-06F1A0819BF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3141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B01C-FB6C-42AE-8833-4E35D1F9F811}" type="datetimeFigureOut">
              <a:rPr lang="sk-SK" smtClean="0"/>
              <a:t>12.9.2017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3076-1072-4259-B456-06F1A0819BF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3689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DB01C-FB6C-42AE-8833-4E35D1F9F811}" type="datetimeFigureOut">
              <a:rPr lang="sk-SK" smtClean="0"/>
              <a:t>12.9.2017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553076-1072-4259-B456-06F1A0819BF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7710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DB01C-FB6C-42AE-8833-4E35D1F9F811}" type="datetimeFigureOut">
              <a:rPr lang="sk-SK" smtClean="0"/>
              <a:t>12.9.2017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553076-1072-4259-B456-06F1A0819BF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72533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330036" y="4613563"/>
            <a:ext cx="9317182" cy="1223963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/>
            </a:r>
            <a:br>
              <a:rPr lang="sk-SK" dirty="0" smtClean="0"/>
            </a:br>
            <a:r>
              <a:rPr lang="sk-SK" dirty="0"/>
              <a:t/>
            </a:r>
            <a:br>
              <a:rPr lang="sk-SK" dirty="0"/>
            </a:br>
            <a:r>
              <a:rPr lang="sk-SK" dirty="0" smtClean="0"/>
              <a:t>2016-17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916" y="1558781"/>
            <a:ext cx="3018209" cy="284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II.D a II.CT v Linde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8924765" cy="5020180"/>
          </a:xfrm>
        </p:spPr>
      </p:pic>
    </p:spTree>
    <p:extLst>
      <p:ext uri="{BB962C8B-B14F-4D97-AF65-F5344CB8AC3E}">
        <p14:creationId xmlns:p14="http://schemas.microsoft.com/office/powerpoint/2010/main" val="240938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IV.EB v Siemense Viedeň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073" y="1248136"/>
            <a:ext cx="7479819" cy="5609864"/>
          </a:xfrm>
        </p:spPr>
      </p:pic>
    </p:spTree>
    <p:extLst>
      <p:ext uri="{BB962C8B-B14F-4D97-AF65-F5344CB8AC3E}">
        <p14:creationId xmlns:p14="http://schemas.microsoft.com/office/powerpoint/2010/main" val="428320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Adventná Viedeň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8" y="2506662"/>
            <a:ext cx="5801784" cy="4351338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542" y="2161308"/>
            <a:ext cx="4765964" cy="3574473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9" y="365125"/>
            <a:ext cx="2441624" cy="20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3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Prednáška </a:t>
            </a:r>
            <a:r>
              <a:rPr lang="sk-SK" dirty="0" err="1" smtClean="0"/>
              <a:t>Inoma</a:t>
            </a:r>
            <a:r>
              <a:rPr lang="sk-SK" dirty="0" smtClean="0"/>
              <a:t> </a:t>
            </a:r>
            <a:r>
              <a:rPr lang="sk-SK" dirty="0" err="1" smtClean="0"/>
              <a:t>Comp</a:t>
            </a:r>
            <a:r>
              <a:rPr lang="sk-SK" dirty="0" smtClean="0"/>
              <a:t>.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018" y="1336026"/>
            <a:ext cx="7064184" cy="5298138"/>
          </a:xfrm>
        </p:spPr>
      </p:pic>
    </p:spTree>
    <p:extLst>
      <p:ext uri="{BB962C8B-B14F-4D97-AF65-F5344CB8AC3E}">
        <p14:creationId xmlns:p14="http://schemas.microsoft.com/office/powerpoint/2010/main" val="46598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IV.EA, IV.EB na Žilinskej univerzite a v Siemense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10000"/>
            <a:ext cx="4558800" cy="3015457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7386" y="1533118"/>
            <a:ext cx="3853644" cy="2549025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" y="1106646"/>
            <a:ext cx="3688080" cy="2439511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9232" y="4082143"/>
            <a:ext cx="3702853" cy="2449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71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8710" y="249400"/>
            <a:ext cx="9889690" cy="1593687"/>
          </a:xfrm>
        </p:spPr>
        <p:txBody>
          <a:bodyPr>
            <a:normAutofit/>
          </a:bodyPr>
          <a:lstStyle/>
          <a:p>
            <a:pPr algn="ctr"/>
            <a:r>
              <a:rPr lang="sk-SK" dirty="0" smtClean="0"/>
              <a:t>Siemens </a:t>
            </a:r>
            <a:r>
              <a:rPr lang="sk-SK" dirty="0" err="1" smtClean="0"/>
              <a:t>day</a:t>
            </a:r>
            <a:r>
              <a:rPr lang="sk-SK" dirty="0" smtClean="0"/>
              <a:t>, workshop AT&amp;T,</a:t>
            </a:r>
            <a:br>
              <a:rPr lang="sk-SK" dirty="0" smtClean="0"/>
            </a:br>
            <a:r>
              <a:rPr lang="sk-SK" dirty="0" smtClean="0"/>
              <a:t>Finančná akadémia, </a:t>
            </a:r>
            <a:r>
              <a:rPr lang="sk-SK" dirty="0" err="1" smtClean="0"/>
              <a:t>webinár</a:t>
            </a:r>
            <a:r>
              <a:rPr lang="sk-SK" dirty="0" smtClean="0"/>
              <a:t> Mám produkt</a:t>
            </a:r>
            <a:endParaRPr lang="sk-SK" dirty="0"/>
          </a:p>
        </p:txBody>
      </p:sp>
      <p:pic>
        <p:nvPicPr>
          <p:cNvPr id="6146" name="Picture 2" descr="https://cloud1.edupage.org/cloud/hdimg4f25f6a8a1dacb1c7d1552fa2066e1.jpg?z%3As7e6IPEgJVSUwra%2B2Ru4ErLj7sLxO3QWeT4lJPj6SajNSkjJvyxw%2BNjwG1h%2BqBl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36037">
            <a:off x="622300" y="2190750"/>
            <a:ext cx="2749550" cy="366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cloud1.edupage.org/cloud/hdimg5b6cebee91cd009eec1d435fe01cc8.jpg?z%3ASVVuCn6KM8m5QfE%2F13GZSmR7AiD6G1L3a90DGkKR1t4dLhFIe1qG4uBPm%2FGu0JA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181">
            <a:off x="7878357" y="3174191"/>
            <a:ext cx="3033184" cy="227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cloud1.edupage.org/cloud/hdimgcf46a7de36b6fc2b17df3b5e091c26.jpg?z%3AKBYwmONvOxbheNBKyYRu9TSPxdrCIdIG6LxkfuKhuK2GG3%2FCVZkk8Y9830xM7Ty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672" y="3612503"/>
            <a:ext cx="4038600" cy="3028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" name="Picture 4" descr="https://cloud.edupage.org/cloud/hdimgb18325fa8b353767e66f65fac18dc8.jpg?z%3AAGTBshXkth7qiAlcuBesS2qUI5UBs08V31qx7b45WZxPngM0Wsb7if8vl7ysSbTx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236" y="1596129"/>
            <a:ext cx="4275472" cy="284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26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err="1" smtClean="0"/>
              <a:t>Populas</a:t>
            </a:r>
            <a:endParaRPr lang="sk-SK" dirty="0"/>
          </a:p>
        </p:txBody>
      </p:sp>
      <p:pic>
        <p:nvPicPr>
          <p:cNvPr id="7170" name="Picture 2" descr="https://cloud1.edupage.org/cloud/hdimg33d5364c5f0ecf9223b314133f041e.jpg?z%3AgZKI06Kjc5xHAJjhP2ZzwNifujuO7Pw5ULci8avpCsn8dFb%2FzyxnEAsgjatH29gQ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59928">
            <a:off x="472956" y="1485191"/>
            <a:ext cx="3608108" cy="2706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cloud1.edupage.org/cloud/hdimg52636e667bd040d4b8b10d0fa93fa3.jpg?z%3AND9xxHWKOT7ohwwO5hMkwKAFrA3h6IuVCvrHYtE221AA9B1gEMOaeorLZXYjyBX%2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75" y="3663159"/>
            <a:ext cx="3978275" cy="298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s://cloud.edupage.org/cloud/hdimg223aff5f5532a1f2d34a2813fa9f08.jpg?z%3A9OAQ1eWEECX3apEmkhKUA4VCZ6VK6D4xUlPcW%2Fw6hGNkurBwY7jTZ97F2hRlbFN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0603">
            <a:off x="8211377" y="660305"/>
            <a:ext cx="3820069" cy="2865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s://cloud1.edupage.org/cloud/hdimga8ca6341ec1cd01bb5adc631f6a5c9.jpg?z%3A4yhjmeGN5CO3K5NnqkphKsUdyIstd3deC8LYgHyspEG5OpUoZcWGaKrR4y6f3PBL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148" y="1282368"/>
            <a:ext cx="2956984" cy="22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s://cloud.edupage.org/cloud/hdimge075ac31eeb9323629efb3728f1e1f.jpg?z%3A9yc0XBe14QJLw1x4yuMiWFXFVVS1wn18nBbngojCihZM2uh5eNDxfu8Ezngu5SX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629" y="4027093"/>
            <a:ext cx="3007782" cy="225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93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Lyžiarske kurzy</a:t>
            </a:r>
            <a:endParaRPr lang="sk-SK" dirty="0"/>
          </a:p>
        </p:txBody>
      </p:sp>
      <p:pic>
        <p:nvPicPr>
          <p:cNvPr id="5122" name="Picture 2" descr="https://cloud1.edupage.org/cloud/hdimg6930c4f711ed09ba72e6001255be1a.jpg?z%3AG4yZt8KLb8%2FdWoF4pgotQF0gdvRcOIhlbPLzvqVvzR14YQ9sYWcuWAqvuZPqIWM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7239">
            <a:off x="311247" y="2141882"/>
            <a:ext cx="4054475" cy="304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cloud1.edupage.org/cloud/hdimg1b05b276becb906f13abda76d8f3f1.jpg?z%3AFeuLsyT%2B4lCSyGbvLluZtT1OtjmLwAkO2KfoF4ENIQktW9ST%2F6N9DJNTu6aJW6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781" y="4071938"/>
            <a:ext cx="4411132" cy="248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s://cloud.edupage.org/cloud/hdimge8565a3a9808b088fb01f9efdfde33.jpg?z%3ApPxcQVf1tBsbaV5UzQhG4gPGhMo8iotbO3WUwm9HIbhlPBlRoRSOVBElhuM1vjT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724" y="1690688"/>
            <a:ext cx="3790949" cy="2843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46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Študentské úspechy</a:t>
            </a:r>
            <a:r>
              <a:rPr lang="sk-SK" smtClean="0"/>
              <a:t/>
            </a:r>
            <a:br>
              <a:rPr lang="sk-SK" smtClean="0"/>
            </a:br>
            <a:r>
              <a:rPr lang="sk-SK" smtClean="0"/>
              <a:t>Ľuboš</a:t>
            </a:r>
            <a:r>
              <a:rPr lang="sk-SK" smtClean="0"/>
              <a:t> </a:t>
            </a:r>
            <a:r>
              <a:rPr lang="sk-SK" dirty="0" err="1" smtClean="0"/>
              <a:t>Teyerl</a:t>
            </a:r>
            <a:r>
              <a:rPr lang="sk-SK" dirty="0" smtClean="0"/>
              <a:t> – </a:t>
            </a:r>
            <a:r>
              <a:rPr lang="sk-SK" dirty="0" err="1" smtClean="0"/>
              <a:t>Zenit,Amavet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80" y="1690688"/>
            <a:ext cx="4562185" cy="3421639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928" y="2621395"/>
            <a:ext cx="5122332" cy="384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2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k-SK" dirty="0" smtClean="0"/>
              <a:t>Študentské úspechy-</a:t>
            </a:r>
            <a:br>
              <a:rPr lang="sk-SK" dirty="0" smtClean="0"/>
            </a:br>
            <a:r>
              <a:rPr lang="sk-SK" dirty="0" smtClean="0"/>
              <a:t>Bruno </a:t>
            </a:r>
            <a:r>
              <a:rPr lang="sk-SK" dirty="0" err="1" smtClean="0"/>
              <a:t>Hauer</a:t>
            </a:r>
            <a:r>
              <a:rPr lang="sk-SK" dirty="0" smtClean="0"/>
              <a:t>, Matej </a:t>
            </a:r>
            <a:r>
              <a:rPr lang="sk-SK" dirty="0" err="1" smtClean="0"/>
              <a:t>Bunček</a:t>
            </a:r>
            <a:r>
              <a:rPr lang="sk-SK" dirty="0" smtClean="0"/>
              <a:t> – Zenit, SOČ</a:t>
            </a:r>
            <a:br>
              <a:rPr lang="sk-SK" dirty="0" smtClean="0"/>
            </a:br>
            <a:r>
              <a:rPr lang="sk-SK" dirty="0" smtClean="0"/>
              <a:t>Richard </a:t>
            </a:r>
            <a:r>
              <a:rPr lang="sk-SK" dirty="0" err="1" smtClean="0"/>
              <a:t>Hošták</a:t>
            </a:r>
            <a:r>
              <a:rPr lang="sk-SK" dirty="0" smtClean="0"/>
              <a:t>, Michael </a:t>
            </a:r>
            <a:r>
              <a:rPr lang="sk-SK" dirty="0" err="1" smtClean="0"/>
              <a:t>Jankto</a:t>
            </a:r>
            <a:r>
              <a:rPr lang="sk-SK" dirty="0" smtClean="0"/>
              <a:t> - SOČ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64" y="1939925"/>
            <a:ext cx="4949536" cy="4426527"/>
          </a:xfrm>
        </p:spPr>
      </p:pic>
      <p:pic>
        <p:nvPicPr>
          <p:cNvPr id="5" name="Picture 2" descr="https://cloud.edupage.org/cloud/hdimg7d99331c3cf233fc74d10aa8933113.jpg?z%3AyBaALb72b%2BjZrHyNwn9gHYTv8%2BtGR5Lh%2FRnCwJIGOu2OtkVDCFdXz47wsD38SRh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227" y="2438687"/>
            <a:ext cx="2038349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cloud1.edupage.org/cloud/hdimgd67d94d648eab17af967000eef5b86.jpg?z%3Ai4GpMGqYSyKguT9oKT0pcLT43K8vvq0ZzGmXjz%2FX4cGl7B3hJ2ziq1BXOcesMrb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804" y="2183101"/>
            <a:ext cx="2947669" cy="3684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7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pPr algn="ctr"/>
            <a:r>
              <a:rPr lang="sk-SK" dirty="0" smtClean="0"/>
              <a:t>Slávnostné otvorenie školského roka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82" y="1690688"/>
            <a:ext cx="5475430" cy="4106573"/>
          </a:xfrm>
        </p:spPr>
      </p:pic>
      <p:pic>
        <p:nvPicPr>
          <p:cNvPr id="5" name="Zástupný symbol obsahu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870" y="3005136"/>
            <a:ext cx="4904939" cy="351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75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Ocenenie Trnavským samosprávnym krajom</a:t>
            </a:r>
            <a:endParaRPr lang="sk-SK" dirty="0"/>
          </a:p>
        </p:txBody>
      </p:sp>
      <p:sp>
        <p:nvSpPr>
          <p:cNvPr id="5" name="BlokTextu 4"/>
          <p:cNvSpPr txBox="1"/>
          <p:nvPr/>
        </p:nvSpPr>
        <p:spPr>
          <a:xfrm>
            <a:off x="7855527" y="2161309"/>
            <a:ext cx="23899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/>
              <a:t>Michal Novák,</a:t>
            </a:r>
          </a:p>
          <a:p>
            <a:r>
              <a:rPr lang="sk-SK" sz="2800" dirty="0" smtClean="0"/>
              <a:t>Oliver </a:t>
            </a:r>
            <a:r>
              <a:rPr lang="sk-SK" sz="2800" dirty="0" err="1" smtClean="0"/>
              <a:t>Kurucz</a:t>
            </a:r>
            <a:r>
              <a:rPr lang="sk-SK" sz="2800" dirty="0" smtClean="0"/>
              <a:t> – IV.C</a:t>
            </a:r>
          </a:p>
          <a:p>
            <a:r>
              <a:rPr lang="sk-SK" sz="2800" dirty="0"/>
              <a:t>z</a:t>
            </a:r>
            <a:r>
              <a:rPr lang="sk-SK" sz="2800" dirty="0" smtClean="0"/>
              <a:t>a elektromobil</a:t>
            </a:r>
            <a:endParaRPr lang="sk-SK" sz="2800" dirty="0"/>
          </a:p>
        </p:txBody>
      </p:sp>
      <p:pic>
        <p:nvPicPr>
          <p:cNvPr id="8" name="Zástupný symbol obsahu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053" y="1690688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68506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k-SK" dirty="0" smtClean="0"/>
              <a:t>Študentské úspechy –</a:t>
            </a:r>
            <a:br>
              <a:rPr lang="sk-SK" dirty="0" smtClean="0"/>
            </a:br>
            <a:r>
              <a:rPr lang="sk-SK" dirty="0" smtClean="0"/>
              <a:t>Darina </a:t>
            </a:r>
            <a:r>
              <a:rPr lang="sk-SK" dirty="0" err="1" smtClean="0"/>
              <a:t>Nádaská</a:t>
            </a:r>
            <a:r>
              <a:rPr lang="sk-SK" dirty="0" smtClean="0"/>
              <a:t>, Ivan Ondrejka</a:t>
            </a:r>
            <a:br>
              <a:rPr lang="sk-SK" dirty="0" smtClean="0"/>
            </a:br>
            <a:r>
              <a:rPr lang="sk-SK" dirty="0" smtClean="0"/>
              <a:t>pretláčanie rúk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93" y="2075006"/>
            <a:ext cx="3263503" cy="4351338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958" y="2075006"/>
            <a:ext cx="3587246" cy="4782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8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Študentské úspechy –</a:t>
            </a:r>
            <a:br>
              <a:rPr lang="sk-SK" dirty="0" smtClean="0"/>
            </a:br>
            <a:r>
              <a:rPr lang="sk-SK" dirty="0" err="1" smtClean="0"/>
              <a:t>futsal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7" y="1690688"/>
            <a:ext cx="5801784" cy="4351338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128" y="1690688"/>
            <a:ext cx="580178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02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Študentské úspechy –</a:t>
            </a:r>
            <a:br>
              <a:rPr lang="sk-SK" dirty="0"/>
            </a:br>
            <a:r>
              <a:rPr lang="sk-SK" dirty="0" smtClean="0"/>
              <a:t>hádzaná</a:t>
            </a:r>
            <a:endParaRPr lang="sk-SK" dirty="0"/>
          </a:p>
        </p:txBody>
      </p:sp>
      <p:pic>
        <p:nvPicPr>
          <p:cNvPr id="1028" name="Picture 4" descr="https://cloud1.edupage.org/cloud/hdimgd57e7019334887056c42d58f61a743.jpg?z%3AAmlj4tHJz0LOk%2FIKUEsRbXKg6U4OY9RSXAc0daYm%2FMEmQub5ebtNgsKSu4%2FJhPH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426" y="1690688"/>
            <a:ext cx="5476705" cy="4107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ástupný symbol obsahu 3"/>
          <p:cNvSpPr>
            <a:spLocks noGrp="1"/>
          </p:cNvSpPr>
          <p:nvPr>
            <p:ph idx="1"/>
          </p:nvPr>
        </p:nvSpPr>
        <p:spPr>
          <a:xfrm>
            <a:off x="838200" y="1825625"/>
            <a:ext cx="8793931" cy="3972592"/>
          </a:xfrm>
        </p:spPr>
        <p:txBody>
          <a:bodyPr/>
          <a:lstStyle/>
          <a:p>
            <a:endParaRPr lang="sk-SK" dirty="0"/>
          </a:p>
        </p:txBody>
      </p:sp>
      <p:pic>
        <p:nvPicPr>
          <p:cNvPr id="7" name="Picture 2" descr="https://cloud1.edupage.org/cloud/hdimgac64e4769ca0c370402b0b8dde4383.jpg?z%3ANmEWZu0NI9g6f2yDRmFrVMusGxWiVJSavPIRiXlUMGF%2B1LGOnovV3YqTDq1tZBV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87" y="2095500"/>
            <a:ext cx="4384541" cy="3517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343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k-SK" dirty="0" smtClean="0"/>
              <a:t>Futbalové turnaje</a:t>
            </a:r>
            <a:br>
              <a:rPr lang="sk-SK" dirty="0" smtClean="0"/>
            </a:br>
            <a:r>
              <a:rPr lang="sk-SK" dirty="0" smtClean="0"/>
              <a:t>Vianoce I.EA</a:t>
            </a:r>
            <a:br>
              <a:rPr lang="sk-SK" dirty="0" smtClean="0"/>
            </a:br>
            <a:r>
              <a:rPr lang="sk-SK" dirty="0" smtClean="0"/>
              <a:t>Imatrikulačný I.EB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16" y="1950316"/>
            <a:ext cx="5801784" cy="4351338"/>
          </a:xfr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015" y="1950317"/>
            <a:ext cx="580178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04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19200" y="323849"/>
            <a:ext cx="8534400" cy="1219199"/>
          </a:xfrm>
        </p:spPr>
        <p:txBody>
          <a:bodyPr>
            <a:normAutofit/>
          </a:bodyPr>
          <a:lstStyle/>
          <a:p>
            <a:pPr algn="ctr"/>
            <a:r>
              <a:rPr lang="sk-SK" dirty="0" smtClean="0"/>
              <a:t>Hollého pamätník, Kvíz </a:t>
            </a:r>
            <a:r>
              <a:rPr lang="sk-SK" dirty="0" err="1" smtClean="0"/>
              <a:t>J.M.Hurbana</a:t>
            </a:r>
            <a:r>
              <a:rPr lang="sk-SK" dirty="0" smtClean="0"/>
              <a:t> </a:t>
            </a:r>
            <a:endParaRPr lang="sk-SK" dirty="0"/>
          </a:p>
        </p:txBody>
      </p:sp>
      <p:pic>
        <p:nvPicPr>
          <p:cNvPr id="3074" name="Picture 2" descr="https://cloud.edupage.org/cloud/hdimgda6837895e9685c477490005d32f41.jpg?z%3AsKS%2FMS6lhOB957gp9GIc3TdIUozygMSu0VqqeNPb2TlLIu%2Fro3WMHJe6AjtCO0T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14153"/>
            <a:ext cx="5032374" cy="3774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s://cloud.edupage.org/cloud/hdimgd43fa8795d86b48d04a5afc319fe5d.jpg?z%3Ax97yd5B3S6lq0FKIKcRHtbu5S1Lh0NbhsNIxXCFjVaq3p5S9eWvMS%2FuZt8ip5yF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574" y="1543048"/>
            <a:ext cx="4832349" cy="362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230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Prezentácia školy -  Senica, Trnava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15" y="1551636"/>
            <a:ext cx="5890881" cy="3307485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736" y="2438833"/>
            <a:ext cx="5330344" cy="3997758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15" y="4171137"/>
            <a:ext cx="4046158" cy="268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73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Dni otvorených dverí</a:t>
            </a:r>
            <a:endParaRPr lang="sk-SK" dirty="0"/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509" y="1409989"/>
            <a:ext cx="4926927" cy="3292316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3512">
            <a:off x="5304355" y="4371352"/>
            <a:ext cx="4011880" cy="2680855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27" y="4177144"/>
            <a:ext cx="3807333" cy="2544171"/>
          </a:xfrm>
          <a:prstGeom prst="rect">
            <a:avLst/>
          </a:prstGeom>
        </p:spPr>
      </p:pic>
      <p:sp>
        <p:nvSpPr>
          <p:cNvPr id="9" name="Zástupný symbol obsahu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10" name="Zástupný symbol obsahu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1717">
            <a:off x="738869" y="1594437"/>
            <a:ext cx="4246503" cy="283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7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Tím </a:t>
            </a:r>
            <a:r>
              <a:rPr lang="sk-SK" dirty="0" err="1" smtClean="0"/>
              <a:t>Dopraváci</a:t>
            </a:r>
            <a:r>
              <a:rPr lang="sk-SK" dirty="0" smtClean="0"/>
              <a:t> v Londýne s elektromobilom</a:t>
            </a:r>
            <a:endParaRPr lang="sk-SK" dirty="0"/>
          </a:p>
        </p:txBody>
      </p:sp>
      <p:pic>
        <p:nvPicPr>
          <p:cNvPr id="8" name="Zástupný symbol obsahu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7024">
            <a:off x="659913" y="1697240"/>
            <a:ext cx="3913574" cy="2205462"/>
          </a:xfr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084" y="3585143"/>
            <a:ext cx="5807658" cy="3272857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625" y="1303271"/>
            <a:ext cx="6010458" cy="3387143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7713">
            <a:off x="6822342" y="4514037"/>
            <a:ext cx="3955425" cy="222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69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Kurzy v prírode</a:t>
            </a:r>
            <a:br>
              <a:rPr lang="sk-SK" dirty="0" smtClean="0"/>
            </a:br>
            <a:r>
              <a:rPr lang="sk-SK" dirty="0" smtClean="0"/>
              <a:t>III.DA, III.DB, III.T Vysoké Tatry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793" y="1690687"/>
            <a:ext cx="7393580" cy="4929053"/>
          </a:xfr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8" y="4309069"/>
            <a:ext cx="3806830" cy="2537887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9" y="1690688"/>
            <a:ext cx="4211928" cy="280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12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Vedecký veľtrh Bratislava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46" y="1294894"/>
            <a:ext cx="7417474" cy="5563106"/>
          </a:xfrm>
        </p:spPr>
      </p:pic>
    </p:spTree>
    <p:extLst>
      <p:ext uri="{BB962C8B-B14F-4D97-AF65-F5344CB8AC3E}">
        <p14:creationId xmlns:p14="http://schemas.microsoft.com/office/powerpoint/2010/main" val="34152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Kurzy v prírode</a:t>
            </a:r>
            <a:br>
              <a:rPr lang="sk-SK" dirty="0"/>
            </a:br>
            <a:r>
              <a:rPr lang="sk-SK" dirty="0" smtClean="0"/>
              <a:t>II.C, III.C Terchová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7307">
            <a:off x="329637" y="1168803"/>
            <a:ext cx="3546903" cy="1992397"/>
          </a:xfr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434" y="2861237"/>
            <a:ext cx="6938577" cy="3897596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3846">
            <a:off x="7913721" y="1572679"/>
            <a:ext cx="3900013" cy="2190748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499" y="4664297"/>
            <a:ext cx="3224364" cy="181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01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Kurzy v prírode</a:t>
            </a:r>
            <a:br>
              <a:rPr lang="sk-SK" dirty="0"/>
            </a:br>
            <a:r>
              <a:rPr lang="sk-SK" dirty="0" smtClean="0"/>
              <a:t>II.EA</a:t>
            </a:r>
            <a:r>
              <a:rPr lang="sk-SK" dirty="0"/>
              <a:t>, </a:t>
            </a:r>
            <a:r>
              <a:rPr lang="sk-SK" dirty="0" smtClean="0"/>
              <a:t>III.EA Žilina</a:t>
            </a: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943" y="365125"/>
            <a:ext cx="3717701" cy="2788276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00" y="3618962"/>
            <a:ext cx="4043967" cy="3032975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1" y="2343955"/>
            <a:ext cx="6018727" cy="4514045"/>
          </a:xfrm>
          <a:prstGeom prst="rect">
            <a:avLst/>
          </a:prstGeom>
        </p:spPr>
      </p:pic>
      <p:sp>
        <p:nvSpPr>
          <p:cNvPr id="8" name="Zástupný symbol obsahu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9" name="Zástupný symbol obsahu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56" y="232054"/>
            <a:ext cx="3875393" cy="290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40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Kurzy v prírode</a:t>
            </a:r>
            <a:br>
              <a:rPr lang="sk-SK" dirty="0"/>
            </a:br>
            <a:r>
              <a:rPr lang="sk-SK" dirty="0" smtClean="0"/>
              <a:t>II.EB, III.EB Liptovský Hrádok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21604">
            <a:off x="643185" y="2191386"/>
            <a:ext cx="3014416" cy="1695609"/>
          </a:xfr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431031"/>
            <a:ext cx="4314612" cy="2426969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554480"/>
            <a:ext cx="4876800" cy="3657600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19336">
            <a:off x="8016240" y="3998290"/>
            <a:ext cx="4236720" cy="238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99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Koncoročná porada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sk-SK" sz="3600" dirty="0"/>
              <a:t>N</a:t>
            </a:r>
            <a:r>
              <a:rPr lang="sk-SK" sz="3600" dirty="0" smtClean="0"/>
              <a:t>ajlepšie </a:t>
            </a:r>
            <a:r>
              <a:rPr lang="sk-SK" sz="3600" dirty="0"/>
              <a:t>triedy v prospechu I.EA,II.CT a I.EB. </a:t>
            </a:r>
            <a:endParaRPr lang="sk-SK" sz="3600" dirty="0" smtClean="0"/>
          </a:p>
          <a:p>
            <a:pPr marL="0" indent="0">
              <a:buNone/>
            </a:pPr>
            <a:r>
              <a:rPr lang="sk-SK" sz="3600" dirty="0" smtClean="0"/>
              <a:t>Najlepší </a:t>
            </a:r>
            <a:r>
              <a:rPr lang="sk-SK" sz="3600" dirty="0"/>
              <a:t>v dochádzke I.EB,I.EA,III.DA. </a:t>
            </a:r>
            <a:endParaRPr lang="sk-SK" sz="3600" dirty="0" smtClean="0"/>
          </a:p>
          <a:p>
            <a:pPr marL="0" indent="0">
              <a:buNone/>
            </a:pPr>
            <a:r>
              <a:rPr lang="sk-SK" sz="3600" dirty="0" smtClean="0"/>
              <a:t>A </a:t>
            </a:r>
            <a:r>
              <a:rPr lang="sk-SK" sz="3600" dirty="0"/>
              <a:t>najlepší žiaci : Martin </a:t>
            </a:r>
            <a:r>
              <a:rPr lang="sk-SK" sz="3600" dirty="0" err="1"/>
              <a:t>Mesko</a:t>
            </a:r>
            <a:r>
              <a:rPr lang="sk-SK" sz="3600" dirty="0"/>
              <a:t> (II.EA), Matúš </a:t>
            </a:r>
            <a:r>
              <a:rPr lang="sk-SK" sz="3600" dirty="0" err="1"/>
              <a:t>Moravanský</a:t>
            </a:r>
            <a:r>
              <a:rPr lang="sk-SK" sz="3600" dirty="0"/>
              <a:t> (III.DB), Adam </a:t>
            </a:r>
            <a:r>
              <a:rPr lang="sk-SK" sz="3600" dirty="0" err="1"/>
              <a:t>Jurovatý</a:t>
            </a:r>
            <a:r>
              <a:rPr lang="sk-SK" sz="3600" dirty="0"/>
              <a:t> (I.EA), Jakub </a:t>
            </a:r>
            <a:r>
              <a:rPr lang="sk-SK" sz="3600" dirty="0" err="1"/>
              <a:t>Sorád</a:t>
            </a:r>
            <a:r>
              <a:rPr lang="sk-SK" sz="3600" dirty="0"/>
              <a:t> (III.EA), Kristína Augustínová (III.DA), Patrícia </a:t>
            </a:r>
            <a:r>
              <a:rPr lang="sk-SK" sz="3600" dirty="0" err="1"/>
              <a:t>Brisudová</a:t>
            </a:r>
            <a:r>
              <a:rPr lang="sk-SK" sz="3600" dirty="0"/>
              <a:t> (III.DB), Barbora Melicherová (II.CT), Richard </a:t>
            </a:r>
            <a:r>
              <a:rPr lang="sk-SK" sz="3600" dirty="0" err="1"/>
              <a:t>Bubán</a:t>
            </a:r>
            <a:r>
              <a:rPr lang="sk-SK" sz="3600" dirty="0"/>
              <a:t> (I.EA), Pavol Repa (I.CE), Peter </a:t>
            </a:r>
            <a:r>
              <a:rPr lang="sk-SK" sz="3600" dirty="0" err="1"/>
              <a:t>Bínovský</a:t>
            </a:r>
            <a:r>
              <a:rPr lang="sk-SK" sz="3600" dirty="0"/>
              <a:t>(II.EB), Andrej </a:t>
            </a:r>
            <a:r>
              <a:rPr lang="sk-SK" sz="3600" dirty="0" err="1"/>
              <a:t>Maruniak</a:t>
            </a:r>
            <a:r>
              <a:rPr lang="sk-SK" sz="3600" dirty="0"/>
              <a:t> (I.EB). </a:t>
            </a:r>
            <a:endParaRPr lang="sk-SK" sz="3600" dirty="0" smtClean="0"/>
          </a:p>
          <a:p>
            <a:pPr marL="0" indent="0">
              <a:buNone/>
            </a:pPr>
            <a:r>
              <a:rPr lang="sk-SK" sz="3600" dirty="0" smtClean="0"/>
              <a:t>Blahoželáme </a:t>
            </a:r>
            <a:r>
              <a:rPr lang="sk-SK" sz="36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0201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Druháci a tretiaci v Osvienčime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7624060" cy="5066824"/>
          </a:xfrm>
        </p:spPr>
      </p:pic>
    </p:spTree>
    <p:extLst>
      <p:ext uri="{BB962C8B-B14F-4D97-AF65-F5344CB8AC3E}">
        <p14:creationId xmlns:p14="http://schemas.microsoft.com/office/powerpoint/2010/main" val="138242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err="1" smtClean="0"/>
              <a:t>InnoTrans</a:t>
            </a:r>
            <a:r>
              <a:rPr lang="sk-SK" dirty="0" smtClean="0"/>
              <a:t> Berlín 2016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128" y="1518934"/>
            <a:ext cx="7665624" cy="5094447"/>
          </a:xfrm>
        </p:spPr>
      </p:pic>
    </p:spTree>
    <p:extLst>
      <p:ext uri="{BB962C8B-B14F-4D97-AF65-F5344CB8AC3E}">
        <p14:creationId xmlns:p14="http://schemas.microsoft.com/office/powerpoint/2010/main" val="23510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Študuj dopravu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91" y="1460717"/>
            <a:ext cx="6731674" cy="5048756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25" y="30378"/>
            <a:ext cx="2394066" cy="199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45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Erasmus plus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91879"/>
            <a:ext cx="3263503" cy="4351338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838" y="1991878"/>
            <a:ext cx="6488161" cy="486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Erasmus plus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8094">
            <a:off x="252539" y="840683"/>
            <a:ext cx="3322749" cy="2492062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4725">
            <a:off x="8246771" y="3781725"/>
            <a:ext cx="3580326" cy="2685245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044" y="540957"/>
            <a:ext cx="3425780" cy="256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52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Céčkari na autosalóne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854" y="1351612"/>
            <a:ext cx="6960274" cy="5220206"/>
          </a:xfrm>
        </p:spPr>
      </p:pic>
    </p:spTree>
    <p:extLst>
      <p:ext uri="{BB962C8B-B14F-4D97-AF65-F5344CB8AC3E}">
        <p14:creationId xmlns:p14="http://schemas.microsoft.com/office/powerpoint/2010/main" val="428449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00"/>
    </mc:Choice>
    <mc:Fallback xmlns="">
      <p:transition spd="slow" advClick="0" advTm="1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579</TotalTime>
  <Words>191</Words>
  <Application>Microsoft Office PowerPoint</Application>
  <PresentationFormat>Širokouhlá</PresentationFormat>
  <Paragraphs>40</Paragraphs>
  <Slides>33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Motív Office</vt:lpstr>
      <vt:lpstr>  2016-17</vt:lpstr>
      <vt:lpstr>Slávnostné otvorenie školského roka</vt:lpstr>
      <vt:lpstr>Vedecký veľtrh Bratislava</vt:lpstr>
      <vt:lpstr>Druháci a tretiaci v Osvienčime</vt:lpstr>
      <vt:lpstr>InnoTrans Berlín 2016</vt:lpstr>
      <vt:lpstr>Študuj dopravu</vt:lpstr>
      <vt:lpstr>Erasmus plus</vt:lpstr>
      <vt:lpstr>Erasmus plus</vt:lpstr>
      <vt:lpstr>Céčkari na autosalóne</vt:lpstr>
      <vt:lpstr>II.D a II.CT v Linde</vt:lpstr>
      <vt:lpstr>IV.EB v Siemense Viedeň</vt:lpstr>
      <vt:lpstr>Adventná Viedeň</vt:lpstr>
      <vt:lpstr>Prednáška Inoma Comp.</vt:lpstr>
      <vt:lpstr>IV.EA, IV.EB na Žilinskej univerzite a v Siemense</vt:lpstr>
      <vt:lpstr>Siemens day, workshop AT&amp;T, Finančná akadémia, webinár Mám produkt</vt:lpstr>
      <vt:lpstr>Populas</vt:lpstr>
      <vt:lpstr>Lyžiarske kurzy</vt:lpstr>
      <vt:lpstr>Študentské úspechy Ľuboš Teyerl – Zenit,Amavet</vt:lpstr>
      <vt:lpstr>Študentské úspechy- Bruno Hauer, Matej Bunček – Zenit, SOČ Richard Hošták, Michael Jankto - SOČ</vt:lpstr>
      <vt:lpstr>Ocenenie Trnavským samosprávnym krajom</vt:lpstr>
      <vt:lpstr>Študentské úspechy – Darina Nádaská, Ivan Ondrejka pretláčanie rúk</vt:lpstr>
      <vt:lpstr>Študentské úspechy – futsal</vt:lpstr>
      <vt:lpstr>Študentské úspechy – hádzaná</vt:lpstr>
      <vt:lpstr>Futbalové turnaje Vianoce I.EA Imatrikulačný I.EB</vt:lpstr>
      <vt:lpstr>Hollého pamätník, Kvíz J.M.Hurbana </vt:lpstr>
      <vt:lpstr>Prezentácia školy -  Senica, Trnava</vt:lpstr>
      <vt:lpstr>Dni otvorených dverí</vt:lpstr>
      <vt:lpstr>Tím Dopraváci v Londýne s elektromobilom</vt:lpstr>
      <vt:lpstr>Kurzy v prírode III.DA, III.DB, III.T Vysoké Tatry</vt:lpstr>
      <vt:lpstr>Kurzy v prírode II.C, III.C Terchová</vt:lpstr>
      <vt:lpstr>Kurzy v prírode II.EA, III.EA Žilina</vt:lpstr>
      <vt:lpstr>Kurzy v prírode II.EB, III.EB Liptovský Hrádok</vt:lpstr>
      <vt:lpstr>Koncoročná porada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2016-17</dc:title>
  <dc:creator>Peter</dc:creator>
  <cp:lastModifiedBy>Zástupca</cp:lastModifiedBy>
  <cp:revision>21</cp:revision>
  <dcterms:created xsi:type="dcterms:W3CDTF">2017-01-03T17:50:52Z</dcterms:created>
  <dcterms:modified xsi:type="dcterms:W3CDTF">2017-09-12T09:32:11Z</dcterms:modified>
</cp:coreProperties>
</file>